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 Slab"/>
      <p:regular r:id="rId40"/>
      <p:bold r:id="rId41"/>
    </p:embeddedFon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font" Target="fonts/RobotoSlab-bold.fntdata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1d19e576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1d19e576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1d19e576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1d19e576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1d19e576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1d19e576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1d19e576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1d19e576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1d19e576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1d19e576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1d19e576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1d19e576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1d19e576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1d19e576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d19e576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1d19e576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1d19e576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1d19e576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1d19e576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1d19e576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1d19e576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1d19e576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d19e576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1d19e576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1d19e576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1d19e576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1d19e576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1d19e576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1d19e576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1d19e576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1d19e576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1d19e576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1d19e576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1d19e576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1d19e576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1d19e576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1d19e576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1d19e576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1d19e576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1d19e576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1d19e576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1d19e576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1d19e576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1d19e576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1d19e576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1d19e576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1d19e5765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1d19e5765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1d19e576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1d19e576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1d19e576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1d19e576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1d19e576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1d19e576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1d19e576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1d19e576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1d19e576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1d19e576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1d19e576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1d19e576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1d19e576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1d19e576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1d19e576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1d19e576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1d19e576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1d19e576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rgbClr val="FFD9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Andy Bakir</a:t>
            </a:r>
            <a:endParaRPr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CS 131</a:t>
            </a:r>
            <a:endParaRPr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Representation and Algorithms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071" y="4429846"/>
            <a:ext cx="1025225" cy="4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8550"/>
            <a:ext cx="9369576" cy="527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196" y="4694825"/>
            <a:ext cx="259250" cy="2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5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500" y="3061088"/>
            <a:ext cx="4381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925" y="4489600"/>
            <a:ext cx="485775" cy="1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9050"/>
            <a:ext cx="9143998" cy="50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068" y="4685075"/>
            <a:ext cx="185725" cy="20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350" y="870050"/>
            <a:ext cx="322075" cy="1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867" y="1854675"/>
            <a:ext cx="185725" cy="20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050"/>
            <a:ext cx="9213423" cy="51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972" y="1932750"/>
            <a:ext cx="177227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Bakir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131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075"/>
            <a:ext cx="9290351" cy="522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663" y="922200"/>
            <a:ext cx="4857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Guys for watching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625" y="2625425"/>
            <a:ext cx="479875" cy="2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Graph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8550"/>
            <a:ext cx="9143998" cy="52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b="17409" l="0" r="37822" t="0"/>
          <a:stretch/>
        </p:blipFill>
        <p:spPr>
          <a:xfrm>
            <a:off x="6112775" y="1764948"/>
            <a:ext cx="426400" cy="4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Representation in C++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050"/>
            <a:ext cx="9213426" cy="51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